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5" r:id="rId4"/>
    <p:sldId id="258" r:id="rId5"/>
    <p:sldId id="262" r:id="rId6"/>
    <p:sldId id="263" r:id="rId7"/>
    <p:sldId id="264" r:id="rId8"/>
    <p:sldId id="266" r:id="rId9"/>
    <p:sldId id="267" r:id="rId10"/>
    <p:sldId id="269" r:id="rId11"/>
    <p:sldId id="268" r:id="rId12"/>
    <p:sldId id="270" r:id="rId13"/>
    <p:sldId id="271" r:id="rId14"/>
    <p:sldId id="272" r:id="rId15"/>
    <p:sldId id="273" r:id="rId16"/>
    <p:sldId id="274" r:id="rId17"/>
    <p:sldId id="260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C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828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FBAE7-033D-B144-8C76-59E17CFF47FD}" type="datetimeFigureOut">
              <a:rPr lang="en-US" smtClean="0"/>
              <a:t>7/21/2015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980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FBAE7-033D-B144-8C76-59E17CFF47FD}" type="datetimeFigureOut">
              <a:rPr lang="en-US" smtClean="0"/>
              <a:t>7/21/2015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335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FBAE7-033D-B144-8C76-59E17CFF47FD}" type="datetimeFigureOut">
              <a:rPr lang="en-US" smtClean="0"/>
              <a:t>7/21/2015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5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FBAE7-033D-B144-8C76-59E17CFF47FD}" type="datetimeFigureOut">
              <a:rPr lang="en-US" smtClean="0"/>
              <a:t>7/21/2015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217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FBAE7-033D-B144-8C76-59E17CFF47FD}" type="datetimeFigureOut">
              <a:rPr lang="en-US" smtClean="0"/>
              <a:t>7/21/2015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344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FBAE7-033D-B144-8C76-59E17CFF47FD}" type="datetimeFigureOut">
              <a:rPr lang="en-US" smtClean="0"/>
              <a:t>7/21/2015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678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FBAE7-033D-B144-8C76-59E17CFF47FD}" type="datetimeFigureOut">
              <a:rPr lang="en-US" smtClean="0"/>
              <a:t>7/21/2015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559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FBAE7-033D-B144-8C76-59E17CFF47FD}" type="datetimeFigureOut">
              <a:rPr lang="en-US" smtClean="0"/>
              <a:t>7/21/2015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762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FBAE7-033D-B144-8C76-59E17CFF47FD}" type="datetimeFigureOut">
              <a:rPr lang="en-US" smtClean="0"/>
              <a:t>7/21/2015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167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FBAE7-033D-B144-8C76-59E17CFF47FD}" type="datetimeFigureOut">
              <a:rPr lang="en-US" smtClean="0"/>
              <a:t>7/21/2015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82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FBAE7-033D-B144-8C76-59E17CFF47FD}" type="datetimeFigureOut">
              <a:rPr lang="en-US" smtClean="0"/>
              <a:t>7/21/2015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825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BAE7-033D-B144-8C76-59E17CFF47FD}" type="datetimeFigureOut">
              <a:rPr lang="en-US" smtClean="0"/>
              <a:t>7/21/2015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995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icon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259566">
            <a:off x="-1629656" y="4373850"/>
            <a:ext cx="3789118" cy="378911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715425" y="470877"/>
            <a:ext cx="7882687" cy="126188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7600" b="1" dirty="0" smtClean="0">
                <a:ln w="12700">
                  <a:solidFill>
                    <a:srgbClr val="000000"/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Android Lecture #</a:t>
            </a:r>
            <a:r>
              <a:rPr lang="en-US" altLang="ko-KR" sz="7600" b="1" dirty="0" smtClean="0">
                <a:ln w="12700">
                  <a:solidFill>
                    <a:srgbClr val="000000"/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3</a:t>
            </a:r>
            <a:endParaRPr lang="en-US" sz="7600" b="1" cap="none" spc="0" dirty="0">
              <a:ln w="12700">
                <a:solidFill>
                  <a:srgbClr val="000000"/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80549" y="2578363"/>
            <a:ext cx="8718604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>
                  <a:solidFill>
                    <a:srgbClr val="000000"/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Widget</a:t>
            </a:r>
          </a:p>
          <a:p>
            <a:pPr algn="ctr"/>
            <a:r>
              <a:rPr lang="en-US" sz="5400" b="1" dirty="0" err="1" smtClean="0">
                <a:ln w="12700">
                  <a:solidFill>
                    <a:srgbClr val="000000"/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TextView</a:t>
            </a:r>
            <a:r>
              <a:rPr lang="en-US" sz="5400" b="1" dirty="0" smtClean="0">
                <a:ln w="12700">
                  <a:solidFill>
                    <a:srgbClr val="000000"/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, </a:t>
            </a:r>
            <a:r>
              <a:rPr lang="en-US" sz="5400" b="1" dirty="0" err="1" smtClean="0">
                <a:ln w="12700">
                  <a:solidFill>
                    <a:srgbClr val="000000"/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ImageView</a:t>
            </a:r>
            <a:endParaRPr lang="en-US" sz="5400" b="1" dirty="0" smtClean="0">
              <a:ln w="12700">
                <a:solidFill>
                  <a:srgbClr val="000000"/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pPr algn="ctr"/>
            <a:r>
              <a:rPr lang="en-US" sz="5400" b="1" dirty="0" err="1" smtClean="0">
                <a:ln w="12700">
                  <a:solidFill>
                    <a:srgbClr val="000000"/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EditText</a:t>
            </a:r>
            <a:r>
              <a:rPr lang="en-US" sz="5400" b="1" dirty="0" smtClean="0">
                <a:ln w="12700">
                  <a:solidFill>
                    <a:srgbClr val="000000"/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, </a:t>
            </a:r>
            <a:r>
              <a:rPr lang="en-US" sz="5400" b="1" dirty="0" err="1" smtClean="0">
                <a:ln w="12700">
                  <a:solidFill>
                    <a:srgbClr val="000000"/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ClockWidget</a:t>
            </a:r>
            <a:r>
              <a:rPr lang="en-US" sz="5400" b="1" dirty="0" smtClean="0">
                <a:ln w="12700">
                  <a:solidFill>
                    <a:srgbClr val="000000"/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, Button</a:t>
            </a:r>
            <a:endParaRPr lang="en-US" sz="5400" b="1" cap="none" spc="0" dirty="0">
              <a:ln w="12700">
                <a:solidFill>
                  <a:srgbClr val="000000"/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64139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762000"/>
            <a:chOff x="0" y="0"/>
            <a:chExt cx="9144000" cy="7620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89428" y="0"/>
              <a:ext cx="29796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3</a:t>
              </a:r>
              <a:r>
                <a:rPr lang="en-US" sz="4000" dirty="0" smtClean="0"/>
                <a:t>. </a:t>
              </a:r>
              <a:r>
                <a:rPr lang="en-US" sz="4000" dirty="0" err="1"/>
                <a:t>EditView</a:t>
              </a:r>
              <a:endParaRPr lang="en-US" sz="4000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379982" y="1557596"/>
            <a:ext cx="63940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hint : </a:t>
            </a:r>
            <a:r>
              <a:rPr lang="en-US" altLang="ko-KR" sz="3600" dirty="0" smtClean="0"/>
              <a:t>Explain text</a:t>
            </a:r>
            <a:endParaRPr lang="en-US" sz="3600" dirty="0"/>
          </a:p>
        </p:txBody>
      </p:sp>
      <p:sp>
        <p:nvSpPr>
          <p:cNvPr id="9" name="TextBox 8"/>
          <p:cNvSpPr txBox="1"/>
          <p:nvPr/>
        </p:nvSpPr>
        <p:spPr>
          <a:xfrm>
            <a:off x="379982" y="3154232"/>
            <a:ext cx="657816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 smtClean="0"/>
              <a:t>inputType</a:t>
            </a:r>
            <a:r>
              <a:rPr lang="en-US" sz="3600" dirty="0" smtClean="0"/>
              <a:t> : </a:t>
            </a:r>
            <a:r>
              <a:rPr lang="en-US" altLang="ko-KR" sz="3600" dirty="0" smtClean="0"/>
              <a:t>Can define input type</a:t>
            </a:r>
            <a:r>
              <a:rPr lang="ko-KR" altLang="en-US" sz="3600" dirty="0" smtClean="0"/>
              <a:t> </a:t>
            </a:r>
            <a:endParaRPr lang="en-US" altLang="ko-KR" sz="3600" dirty="0" smtClean="0"/>
          </a:p>
          <a:p>
            <a:r>
              <a:rPr lang="en-US" altLang="ko-KR" sz="3600" dirty="0" smtClean="0"/>
              <a:t>Number : can input number style</a:t>
            </a:r>
          </a:p>
          <a:p>
            <a:r>
              <a:rPr lang="en-US" sz="3600" dirty="0" smtClean="0"/>
              <a:t>Date : can input date style</a:t>
            </a:r>
          </a:p>
          <a:p>
            <a:r>
              <a:rPr lang="en-US" sz="3600" dirty="0" smtClean="0"/>
              <a:t>Phone : can input phone style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20533"/>
            <a:ext cx="6262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EditView</a:t>
            </a:r>
            <a:r>
              <a:rPr lang="en-US" altLang="ko-KR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</a:t>
            </a:r>
            <a:r>
              <a:rPr lang="en-US" altLang="ko-KR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Component</a:t>
            </a:r>
            <a:endParaRPr lang="en-US" altLang="ko-KR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84856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762000"/>
            <a:chOff x="0" y="0"/>
            <a:chExt cx="9144000" cy="7620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89428" y="0"/>
              <a:ext cx="350883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 smtClean="0"/>
                <a:t>4. </a:t>
              </a:r>
              <a:r>
                <a:rPr lang="en-US" sz="4000" dirty="0" err="1" smtClean="0"/>
                <a:t>ClockWidget</a:t>
              </a:r>
              <a:endParaRPr lang="en-US" sz="4000" dirty="0"/>
            </a:p>
          </p:txBody>
        </p:sp>
      </p:grpSp>
      <p:pic>
        <p:nvPicPr>
          <p:cNvPr id="8" name="Picture 7" descr="스크린샷 2015-07-02 오후 7.33.23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349" b="26328"/>
          <a:stretch/>
        </p:blipFill>
        <p:spPr>
          <a:xfrm>
            <a:off x="227837" y="1716367"/>
            <a:ext cx="6933897" cy="345249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8320" y="598984"/>
            <a:ext cx="380201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ClockWidget</a:t>
            </a:r>
            <a:endParaRPr lang="en-US" altLang="ko-KR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11" name="Picture 10" descr="스크린샷 2015-07-02 오후 7.34.34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420" y="2861626"/>
            <a:ext cx="481330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84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762000"/>
            <a:chOff x="0" y="0"/>
            <a:chExt cx="9144000" cy="7620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89428" y="0"/>
              <a:ext cx="350883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 smtClean="0"/>
                <a:t>5. Button</a:t>
              </a:r>
              <a:endParaRPr lang="en-US" sz="4000" dirty="0"/>
            </a:p>
          </p:txBody>
        </p:sp>
      </p:grpSp>
      <p:sp>
        <p:nvSpPr>
          <p:cNvPr id="8" name="Rectangle 7"/>
          <p:cNvSpPr/>
          <p:nvPr/>
        </p:nvSpPr>
        <p:spPr>
          <a:xfrm>
            <a:off x="0" y="783262"/>
            <a:ext cx="21427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Button</a:t>
            </a:r>
            <a:endParaRPr lang="en-US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9" name="Picture 8" descr="스크린샷 2015-04-06 오전 1.52.3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428" y="1706592"/>
            <a:ext cx="8067374" cy="476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388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762000"/>
            <a:chOff x="0" y="0"/>
            <a:chExt cx="9144000" cy="7620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89428" y="0"/>
              <a:ext cx="350883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 smtClean="0"/>
                <a:t>5. Button</a:t>
              </a:r>
              <a:endParaRPr lang="en-US" sz="4000" dirty="0"/>
            </a:p>
          </p:txBody>
        </p:sp>
      </p:grpSp>
      <p:pic>
        <p:nvPicPr>
          <p:cNvPr id="8" name="Picture 7" descr="스크린샷 2015-04-06 오전 1.52.4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01" y="1577975"/>
            <a:ext cx="8067374" cy="39878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783262"/>
            <a:ext cx="21427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Button</a:t>
            </a:r>
            <a:endParaRPr lang="en-US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69394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762000"/>
            <a:chOff x="0" y="0"/>
            <a:chExt cx="9144000" cy="7620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89428" y="0"/>
              <a:ext cx="350883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 smtClean="0"/>
                <a:t>5. Button</a:t>
              </a:r>
              <a:endParaRPr lang="en-US" sz="4000" dirty="0"/>
            </a:p>
          </p:txBody>
        </p:sp>
      </p:grpSp>
      <p:sp>
        <p:nvSpPr>
          <p:cNvPr id="8" name="Rectangle 7"/>
          <p:cNvSpPr/>
          <p:nvPr/>
        </p:nvSpPr>
        <p:spPr>
          <a:xfrm>
            <a:off x="0" y="540886"/>
            <a:ext cx="21427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Button</a:t>
            </a:r>
            <a:endParaRPr lang="en-US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9" name="Picture 8" descr="스크린샷 2015-04-06 오전 1.59.3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01" y="1358370"/>
            <a:ext cx="8067374" cy="534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883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762000"/>
            <a:chOff x="0" y="0"/>
            <a:chExt cx="9144000" cy="7620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89428" y="0"/>
              <a:ext cx="350883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 smtClean="0"/>
                <a:t>5. Button</a:t>
              </a:r>
              <a:endParaRPr lang="en-US" sz="4000" dirty="0"/>
            </a:p>
          </p:txBody>
        </p:sp>
      </p:grpSp>
      <p:sp>
        <p:nvSpPr>
          <p:cNvPr id="8" name="Rectangle 7"/>
          <p:cNvSpPr/>
          <p:nvPr/>
        </p:nvSpPr>
        <p:spPr>
          <a:xfrm>
            <a:off x="0" y="540886"/>
            <a:ext cx="21427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Button</a:t>
            </a:r>
            <a:endParaRPr lang="en-US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9" name="Picture 8" descr="스크린샷 2015-04-06 오전 2.02.0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01" y="1674695"/>
            <a:ext cx="8067374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00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762000"/>
            <a:chOff x="0" y="0"/>
            <a:chExt cx="9144000" cy="7620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89428" y="0"/>
              <a:ext cx="350883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 smtClean="0"/>
                <a:t>5. Button</a:t>
              </a:r>
              <a:endParaRPr lang="en-US" sz="4000" dirty="0"/>
            </a:p>
          </p:txBody>
        </p:sp>
      </p:grpSp>
      <p:sp>
        <p:nvSpPr>
          <p:cNvPr id="8" name="Rectangle 7"/>
          <p:cNvSpPr/>
          <p:nvPr/>
        </p:nvSpPr>
        <p:spPr>
          <a:xfrm>
            <a:off x="0" y="540886"/>
            <a:ext cx="21427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Button</a:t>
            </a:r>
            <a:endParaRPr lang="en-US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9" name="Picture 8" descr="스크린샷 2015-04-06 오전 2.06.0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01" y="1768475"/>
            <a:ext cx="4016074" cy="3232150"/>
          </a:xfrm>
          <a:prstGeom prst="rect">
            <a:avLst/>
          </a:prstGeom>
        </p:spPr>
      </p:pic>
      <p:pic>
        <p:nvPicPr>
          <p:cNvPr id="10" name="Picture 9" descr="스크린샷 2015-04-06 오전 2.06.14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075" y="1768475"/>
            <a:ext cx="4051300" cy="323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912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872522" y="2769719"/>
            <a:ext cx="33989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Thank you!</a:t>
            </a:r>
            <a:endParaRPr lang="en-US" altLang="ko-KR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19248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스크린샷 2015-06-25 오전 9.24.1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96" y="3557937"/>
            <a:ext cx="8334503" cy="3300063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0" y="0"/>
            <a:ext cx="9144000" cy="762000"/>
            <a:chOff x="0" y="0"/>
            <a:chExt cx="9144000" cy="762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9" y="0"/>
              <a:ext cx="237671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000" dirty="0" smtClean="0"/>
                <a:t>목차</a:t>
              </a:r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798285" y="703036"/>
            <a:ext cx="707571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/>
              <a:buChar char="•"/>
            </a:pPr>
            <a:r>
              <a:rPr lang="en-US" sz="5600" dirty="0" err="1" smtClean="0"/>
              <a:t>TextView</a:t>
            </a:r>
            <a:endParaRPr lang="en-US" sz="5600" dirty="0" smtClean="0"/>
          </a:p>
          <a:p>
            <a:pPr marL="685800" indent="-685800">
              <a:buFont typeface="Arial"/>
              <a:buChar char="•"/>
            </a:pPr>
            <a:r>
              <a:rPr lang="en-US" sz="5600" dirty="0" err="1"/>
              <a:t>ImageView</a:t>
            </a:r>
            <a:endParaRPr lang="en-US" sz="5600" dirty="0" smtClean="0"/>
          </a:p>
          <a:p>
            <a:pPr marL="685800" indent="-685800">
              <a:buFont typeface="Arial"/>
              <a:buChar char="•"/>
            </a:pPr>
            <a:r>
              <a:rPr lang="en-US" sz="5600" dirty="0" err="1" smtClean="0"/>
              <a:t>EditView</a:t>
            </a:r>
            <a:endParaRPr lang="en-US" sz="5600" dirty="0" smtClean="0"/>
          </a:p>
          <a:p>
            <a:pPr marL="685800" indent="-685800">
              <a:buFont typeface="Arial"/>
              <a:buChar char="•"/>
            </a:pPr>
            <a:r>
              <a:rPr lang="en-US" sz="5600" dirty="0" err="1" smtClean="0"/>
              <a:t>ClockWidget</a:t>
            </a:r>
            <a:endParaRPr lang="en-US" sz="5600" dirty="0" smtClean="0"/>
          </a:p>
          <a:p>
            <a:pPr marL="685800" indent="-685800">
              <a:buFont typeface="Arial"/>
              <a:buChar char="•"/>
            </a:pPr>
            <a:r>
              <a:rPr lang="en-US" sz="5600" dirty="0" smtClean="0"/>
              <a:t>Button</a:t>
            </a:r>
          </a:p>
          <a:p>
            <a:pPr marL="685800" indent="-685800">
              <a:buFont typeface="Arial"/>
              <a:buChar char="•"/>
            </a:pPr>
            <a:endParaRPr lang="en-US" sz="5600" dirty="0"/>
          </a:p>
        </p:txBody>
      </p:sp>
    </p:spTree>
    <p:extLst>
      <p:ext uri="{BB962C8B-B14F-4D97-AF65-F5344CB8AC3E}">
        <p14:creationId xmlns:p14="http://schemas.microsoft.com/office/powerpoint/2010/main" val="430305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762000"/>
            <a:chOff x="0" y="0"/>
            <a:chExt cx="9144000" cy="7620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89429" y="0"/>
              <a:ext cx="369159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Making Widget</a:t>
              </a:r>
              <a:endParaRPr lang="en-US" sz="4000" dirty="0"/>
            </a:p>
          </p:txBody>
        </p:sp>
      </p:grpSp>
      <p:pic>
        <p:nvPicPr>
          <p:cNvPr id="8" name="Picture 7" descr="스크린샷 2015-07-02 오후 6.38.1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524986"/>
            <a:ext cx="4601912" cy="471416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8542" y="590635"/>
            <a:ext cx="469218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Design</a:t>
            </a:r>
            <a:r>
              <a:rPr lang="en-US" altLang="ko-KR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</a:t>
            </a:r>
            <a:r>
              <a:rPr lang="en-US" altLang="ko-KR" sz="5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and</a:t>
            </a:r>
            <a:r>
              <a:rPr lang="ko-KR" altLang="en-US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</a:t>
            </a:r>
            <a:r>
              <a:rPr lang="en-US" altLang="ko-KR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Text</a:t>
            </a:r>
            <a:endParaRPr lang="en-US" altLang="ko-KR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0" y="5948365"/>
            <a:ext cx="349745" cy="290782"/>
          </a:xfrm>
          <a:prstGeom prst="roundRect">
            <a:avLst/>
          </a:prstGeom>
          <a:noFill/>
          <a:ln w="19050" cmpd="sng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58542" y="1568079"/>
            <a:ext cx="1261774" cy="4380286"/>
          </a:xfrm>
          <a:prstGeom prst="roundRect">
            <a:avLst/>
          </a:prstGeom>
          <a:noFill/>
          <a:ln>
            <a:solidFill>
              <a:srgbClr val="C0504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스크린샷 2015-07-02 오후 6.44.25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1914" y="1568079"/>
            <a:ext cx="4542086" cy="4671068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507061" y="5668603"/>
            <a:ext cx="6046062" cy="957037"/>
            <a:chOff x="507061" y="5631796"/>
            <a:chExt cx="6046062" cy="95703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507061" y="6239147"/>
              <a:ext cx="0" cy="349686"/>
            </a:xfrm>
            <a:prstGeom prst="line">
              <a:avLst/>
            </a:prstGeom>
            <a:ln>
              <a:solidFill>
                <a:srgbClr val="C0504D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507061" y="6588833"/>
              <a:ext cx="6046062" cy="0"/>
            </a:xfrm>
            <a:prstGeom prst="line">
              <a:avLst/>
            </a:prstGeom>
            <a:ln>
              <a:solidFill>
                <a:srgbClr val="C0504D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V="1">
              <a:off x="6553123" y="5631796"/>
              <a:ext cx="0" cy="957037"/>
            </a:xfrm>
            <a:prstGeom prst="straightConnector1">
              <a:avLst/>
            </a:prstGeom>
            <a:ln>
              <a:solidFill>
                <a:srgbClr val="C0504D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4923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9144000" cy="762000"/>
            <a:chOff x="0" y="0"/>
            <a:chExt cx="9144000" cy="762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428" y="0"/>
              <a:ext cx="29796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 smtClean="0"/>
                <a:t>1. </a:t>
              </a:r>
              <a:r>
                <a:rPr lang="en-US" sz="4000" dirty="0" err="1" smtClean="0"/>
                <a:t>TextView</a:t>
              </a:r>
              <a:endParaRPr lang="en-US" sz="4000" dirty="0"/>
            </a:p>
          </p:txBody>
        </p:sp>
      </p:grpSp>
      <p:sp>
        <p:nvSpPr>
          <p:cNvPr id="2" name="Rectangle 1"/>
          <p:cNvSpPr/>
          <p:nvPr/>
        </p:nvSpPr>
        <p:spPr>
          <a:xfrm>
            <a:off x="0" y="589398"/>
            <a:ext cx="28785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TextView</a:t>
            </a:r>
            <a:endParaRPr lang="en-US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3" name="Picture 2" descr="스크린샷 2015-07-02 오후 6.13.10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8" y="2381710"/>
            <a:ext cx="2921000" cy="2857714"/>
          </a:xfrm>
          <a:prstGeom prst="rect">
            <a:avLst/>
          </a:prstGeom>
        </p:spPr>
      </p:pic>
      <p:pic>
        <p:nvPicPr>
          <p:cNvPr id="4" name="Picture 3" descr="스크린샷 2015-07-02 오후 6.13.05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246"/>
          <a:stretch/>
        </p:blipFill>
        <p:spPr>
          <a:xfrm>
            <a:off x="3079758" y="1512728"/>
            <a:ext cx="5997869" cy="4837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509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762000"/>
            <a:chOff x="0" y="0"/>
            <a:chExt cx="9144000" cy="7620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89428" y="0"/>
              <a:ext cx="29796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 smtClean="0"/>
                <a:t>1. </a:t>
              </a:r>
              <a:r>
                <a:rPr lang="en-US" sz="4000" dirty="0" err="1" smtClean="0"/>
                <a:t>TextView</a:t>
              </a:r>
              <a:endParaRPr lang="en-US" sz="4000" dirty="0"/>
            </a:p>
          </p:txBody>
        </p:sp>
      </p:grpSp>
      <p:sp>
        <p:nvSpPr>
          <p:cNvPr id="8" name="Rectangle 7"/>
          <p:cNvSpPr/>
          <p:nvPr/>
        </p:nvSpPr>
        <p:spPr>
          <a:xfrm>
            <a:off x="273763" y="729148"/>
            <a:ext cx="533870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TextView</a:t>
            </a:r>
            <a:r>
              <a:rPr lang="en-US" sz="5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</a:t>
            </a:r>
            <a:r>
              <a:rPr lang="en-US" sz="54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Atribute</a:t>
            </a:r>
            <a:endParaRPr lang="en-US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83714" y="1705402"/>
            <a:ext cx="21505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</a:t>
            </a:r>
            <a:r>
              <a:rPr lang="en-US" dirty="0" err="1" smtClean="0"/>
              <a:t>extColor</a:t>
            </a:r>
            <a:r>
              <a:rPr lang="en-US" dirty="0" smtClean="0"/>
              <a:t> : </a:t>
            </a:r>
            <a:r>
              <a:rPr lang="en-US" dirty="0" err="1"/>
              <a:t>t</a:t>
            </a:r>
            <a:r>
              <a:rPr lang="en-US" dirty="0" err="1" smtClean="0"/>
              <a:t>extVIew</a:t>
            </a:r>
            <a:r>
              <a:rPr lang="en-US" dirty="0" smtClean="0"/>
              <a:t> </a:t>
            </a:r>
            <a:r>
              <a:rPr lang="ko-KR" altLang="en-US" dirty="0" smtClean="0"/>
              <a:t>표시하는 문자열 색상 설정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730080" y="1755964"/>
            <a:ext cx="26797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textSize</a:t>
            </a:r>
            <a:r>
              <a:rPr lang="en-US" dirty="0" smtClean="0"/>
              <a:t> : </a:t>
            </a:r>
            <a:r>
              <a:rPr lang="en-US" dirty="0" err="1" smtClean="0"/>
              <a:t>textView</a:t>
            </a:r>
            <a:r>
              <a:rPr lang="en-US" dirty="0" smtClean="0"/>
              <a:t> </a:t>
            </a:r>
            <a:r>
              <a:rPr lang="ko-KR" altLang="en-US" dirty="0" smtClean="0"/>
              <a:t>표시하는 문자열의 크기 설정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730080" y="4474807"/>
            <a:ext cx="2734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TextStyle</a:t>
            </a:r>
            <a:r>
              <a:rPr lang="en-US" dirty="0" smtClean="0"/>
              <a:t> : </a:t>
            </a:r>
            <a:r>
              <a:rPr lang="en-US" dirty="0" err="1" smtClean="0"/>
              <a:t>textView</a:t>
            </a:r>
            <a:r>
              <a:rPr lang="en-US" dirty="0" smtClean="0"/>
              <a:t> </a:t>
            </a:r>
            <a:r>
              <a:rPr lang="ko-KR" altLang="en-US" dirty="0" smtClean="0"/>
              <a:t>표시하는 문자열 스타일 설정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83714" y="4463846"/>
            <a:ext cx="2734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typeFace</a:t>
            </a:r>
            <a:r>
              <a:rPr lang="en-US" dirty="0" smtClean="0"/>
              <a:t> : </a:t>
            </a:r>
            <a:r>
              <a:rPr lang="en-US" dirty="0" err="1" smtClean="0"/>
              <a:t>textView</a:t>
            </a:r>
            <a:r>
              <a:rPr lang="en-US" dirty="0" smtClean="0"/>
              <a:t> </a:t>
            </a:r>
            <a:r>
              <a:rPr lang="ko-KR" altLang="en-US" dirty="0" smtClean="0"/>
              <a:t>표시하는 문자열 폰 설정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56964" y="4140680"/>
            <a:ext cx="2734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singleLine</a:t>
            </a:r>
            <a:r>
              <a:rPr lang="en-US" dirty="0" smtClean="0"/>
              <a:t>: </a:t>
            </a:r>
            <a:r>
              <a:rPr lang="ko-KR" altLang="en-US" dirty="0" smtClean="0"/>
              <a:t>문자열을 한 줄 또는 여러줄로 할지 성정</a:t>
            </a:r>
            <a:endParaRPr lang="en-US" dirty="0"/>
          </a:p>
        </p:txBody>
      </p:sp>
      <p:pic>
        <p:nvPicPr>
          <p:cNvPr id="14" name="Picture 13" descr="스크린샷 2015-07-02 오후 6.17.37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322" b="13925"/>
          <a:stretch/>
        </p:blipFill>
        <p:spPr>
          <a:xfrm>
            <a:off x="216968" y="5110177"/>
            <a:ext cx="2800905" cy="1606049"/>
          </a:xfrm>
          <a:prstGeom prst="rect">
            <a:avLst/>
          </a:prstGeom>
        </p:spPr>
      </p:pic>
      <p:pic>
        <p:nvPicPr>
          <p:cNvPr id="16" name="Picture 15" descr="스크린샷 2015-07-02 오후 6.17.35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" t="9690" r="8983" b="8658"/>
          <a:stretch/>
        </p:blipFill>
        <p:spPr>
          <a:xfrm>
            <a:off x="3730080" y="5158727"/>
            <a:ext cx="3026884" cy="1699273"/>
          </a:xfrm>
          <a:prstGeom prst="rect">
            <a:avLst/>
          </a:prstGeom>
        </p:spPr>
      </p:pic>
      <p:pic>
        <p:nvPicPr>
          <p:cNvPr id="17" name="Picture 16" descr="스크린샷 2015-07-02 오후 6.17.32.pn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964" b="9594"/>
          <a:stretch/>
        </p:blipFill>
        <p:spPr>
          <a:xfrm>
            <a:off x="3669065" y="2616694"/>
            <a:ext cx="3026884" cy="1561024"/>
          </a:xfrm>
          <a:prstGeom prst="rect">
            <a:avLst/>
          </a:prstGeom>
        </p:spPr>
      </p:pic>
      <p:pic>
        <p:nvPicPr>
          <p:cNvPr id="18" name="Picture 17" descr="스크린샷 2015-07-02 오후 6.17.29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4" y="2616694"/>
            <a:ext cx="3026884" cy="1835114"/>
          </a:xfrm>
          <a:prstGeom prst="rect">
            <a:avLst/>
          </a:prstGeom>
        </p:spPr>
      </p:pic>
      <p:sp>
        <p:nvSpPr>
          <p:cNvPr id="19" name="모서리가 둥근 직사각형 18"/>
          <p:cNvSpPr/>
          <p:nvPr/>
        </p:nvSpPr>
        <p:spPr>
          <a:xfrm>
            <a:off x="6409841" y="1483509"/>
            <a:ext cx="2734159" cy="109133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/>
              <a:t>Background : Set </a:t>
            </a:r>
            <a:r>
              <a:rPr lang="en-US" altLang="ko-KR" dirty="0" err="1"/>
              <a:t>TextView</a:t>
            </a:r>
            <a:r>
              <a:rPr lang="en-US" altLang="ko-KR" dirty="0"/>
              <a:t> background color</a:t>
            </a:r>
            <a:endParaRPr lang="ko-KR" altLang="en-US" dirty="0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3730080" y="4077287"/>
            <a:ext cx="3026884" cy="359931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600" dirty="0" err="1"/>
              <a:t>textSize</a:t>
            </a:r>
            <a:r>
              <a:rPr lang="en-US" altLang="ko-KR" sz="1600" dirty="0"/>
              <a:t> : Set </a:t>
            </a:r>
            <a:r>
              <a:rPr lang="en-US" altLang="ko-KR" sz="1600" dirty="0" err="1"/>
              <a:t>TextView</a:t>
            </a:r>
            <a:r>
              <a:rPr lang="en-US" altLang="ko-KR" sz="1600" dirty="0"/>
              <a:t> </a:t>
            </a:r>
            <a:r>
              <a:rPr lang="en-US" altLang="ko-KR" sz="1600" dirty="0" err="1"/>
              <a:t>textsize</a:t>
            </a:r>
            <a:endParaRPr lang="ko-KR" altLang="en-US" sz="1600" dirty="0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4854404" y="6387732"/>
            <a:ext cx="4289596" cy="395817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/>
              <a:t>textStyle : Set TextView textstyle</a:t>
            </a:r>
            <a:endParaRPr lang="ko-KR" altLang="en-US" dirty="0"/>
          </a:p>
        </p:txBody>
      </p:sp>
      <p:sp>
        <p:nvSpPr>
          <p:cNvPr id="22" name="모서리가 둥근 직사각형 21"/>
          <p:cNvSpPr/>
          <p:nvPr/>
        </p:nvSpPr>
        <p:spPr>
          <a:xfrm>
            <a:off x="6517550" y="4797972"/>
            <a:ext cx="2626450" cy="75278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/>
              <a:t>singleLine : Set TextView singleline</a:t>
            </a:r>
            <a:endParaRPr lang="ko-KR" altLang="en-US" dirty="0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176120" y="4127099"/>
            <a:ext cx="3492945" cy="32470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/>
              <a:t>textColor : Set TextView textcolor</a:t>
            </a:r>
            <a:endParaRPr lang="ko-KR" altLang="en-US" dirty="0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1223950" y="6496334"/>
            <a:ext cx="2734159" cy="33760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smtClean="0"/>
              <a:t>Font : </a:t>
            </a:r>
            <a:r>
              <a:rPr lang="en-US" altLang="ko-KR" dirty="0"/>
              <a:t>Set </a:t>
            </a:r>
            <a:r>
              <a:rPr lang="en-US" altLang="ko-KR" dirty="0" err="1"/>
              <a:t>TextView</a:t>
            </a:r>
            <a:r>
              <a:rPr lang="en-US" altLang="ko-KR" dirty="0"/>
              <a:t> </a:t>
            </a:r>
            <a:r>
              <a:rPr lang="en-US" altLang="ko-KR" dirty="0" smtClean="0"/>
              <a:t>Font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1021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762000"/>
            <a:chOff x="0" y="0"/>
            <a:chExt cx="9144000" cy="7620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89428" y="0"/>
              <a:ext cx="29796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/>
                <a:t>2</a:t>
              </a:r>
              <a:r>
                <a:rPr lang="en-US" sz="4000" dirty="0" smtClean="0"/>
                <a:t>. </a:t>
              </a:r>
              <a:r>
                <a:rPr lang="en-US" sz="4000" dirty="0" err="1" smtClean="0"/>
                <a:t>ImageView</a:t>
              </a:r>
              <a:endParaRPr lang="en-US" sz="4000" dirty="0"/>
            </a:p>
          </p:txBody>
        </p:sp>
      </p:grpSp>
      <p:pic>
        <p:nvPicPr>
          <p:cNvPr id="9" name="Picture 8" descr="스크린샷 2015-07-02 오후 6.36.2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80" y="1614588"/>
            <a:ext cx="7505700" cy="4992650"/>
          </a:xfrm>
          <a:prstGeom prst="rect">
            <a:avLst/>
          </a:prstGeom>
        </p:spPr>
      </p:pic>
      <p:pic>
        <p:nvPicPr>
          <p:cNvPr id="8" name="Picture 7" descr="스크린샷 2015-07-02 오후 6.36.25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466" y="2491104"/>
            <a:ext cx="3114440" cy="4366896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-790" y="589398"/>
            <a:ext cx="33955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ImageView</a:t>
            </a:r>
            <a:endParaRPr lang="en-US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25240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762000"/>
            <a:chOff x="0" y="0"/>
            <a:chExt cx="9144000" cy="7620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89428" y="0"/>
              <a:ext cx="29796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/>
                <a:t>2</a:t>
              </a:r>
              <a:r>
                <a:rPr lang="en-US" sz="4000" dirty="0" smtClean="0"/>
                <a:t>. </a:t>
              </a:r>
              <a:r>
                <a:rPr lang="en-US" sz="4000" dirty="0" err="1" smtClean="0"/>
                <a:t>ImageView</a:t>
              </a:r>
              <a:endParaRPr lang="en-US" sz="4000" dirty="0"/>
            </a:p>
          </p:txBody>
        </p:sp>
      </p:grpSp>
      <p:sp>
        <p:nvSpPr>
          <p:cNvPr id="8" name="Rectangle 7"/>
          <p:cNvSpPr/>
          <p:nvPr/>
        </p:nvSpPr>
        <p:spPr>
          <a:xfrm>
            <a:off x="0" y="593147"/>
            <a:ext cx="46447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ImageFile</a:t>
            </a:r>
            <a:r>
              <a:rPr lang="en-US" altLang="ko-KR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</a:t>
            </a:r>
            <a:r>
              <a:rPr lang="en-US" altLang="ko-KR" sz="5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Input</a:t>
            </a:r>
            <a:endParaRPr lang="en-US" altLang="ko-KR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9" name="Picture 8" descr="스크린샷 2015-07-02 오후 6.47.2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720" y="1974705"/>
            <a:ext cx="2387600" cy="3302000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1204852" y="2760691"/>
            <a:ext cx="2179468" cy="920228"/>
          </a:xfrm>
          <a:prstGeom prst="roundRect">
            <a:avLst/>
          </a:prstGeom>
          <a:noFill/>
          <a:ln>
            <a:solidFill>
              <a:srgbClr val="C0504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92689" y="5489705"/>
            <a:ext cx="3742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Control + c -&gt; </a:t>
            </a:r>
            <a:r>
              <a:rPr lang="en-US" altLang="ko-KR" dirty="0" err="1" smtClean="0"/>
              <a:t>drawable</a:t>
            </a:r>
            <a:r>
              <a:rPr lang="en-US" altLang="ko-KR" dirty="0"/>
              <a:t> </a:t>
            </a:r>
            <a:r>
              <a:rPr lang="en-US" altLang="ko-KR" dirty="0" smtClean="0"/>
              <a:t>-&gt; control + v</a:t>
            </a:r>
            <a:endParaRPr lang="en-US" dirty="0"/>
          </a:p>
        </p:txBody>
      </p:sp>
      <p:pic>
        <p:nvPicPr>
          <p:cNvPr id="16" name="Picture 15" descr="스크린샷 2015-07-02 오후 6.53.3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150" y="2029920"/>
            <a:ext cx="2882900" cy="2884106"/>
          </a:xfrm>
          <a:prstGeom prst="rect">
            <a:avLst/>
          </a:prstGeom>
        </p:spPr>
      </p:pic>
      <p:sp>
        <p:nvSpPr>
          <p:cNvPr id="13" name="Rounded Rectangle 12"/>
          <p:cNvSpPr/>
          <p:nvPr/>
        </p:nvSpPr>
        <p:spPr>
          <a:xfrm>
            <a:off x="5684137" y="2871103"/>
            <a:ext cx="1969619" cy="1159487"/>
          </a:xfrm>
          <a:prstGeom prst="roundRect">
            <a:avLst/>
          </a:prstGeom>
          <a:noFill/>
          <a:ln>
            <a:solidFill>
              <a:srgbClr val="C0504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684137" y="5489705"/>
            <a:ext cx="1491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Image </a:t>
            </a:r>
            <a:r>
              <a:rPr lang="en-US" altLang="ko-KR" dirty="0" err="1" smtClean="0"/>
              <a:t>fixel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129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762000"/>
            <a:chOff x="0" y="0"/>
            <a:chExt cx="9144000" cy="7620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89428" y="0"/>
              <a:ext cx="29796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/>
                <a:t>2</a:t>
              </a:r>
              <a:r>
                <a:rPr lang="en-US" sz="4000" dirty="0" smtClean="0"/>
                <a:t>. </a:t>
              </a:r>
              <a:r>
                <a:rPr lang="en-US" sz="4000" dirty="0" err="1" smtClean="0"/>
                <a:t>ImageView</a:t>
              </a:r>
              <a:endParaRPr lang="en-US" sz="4000" dirty="0"/>
            </a:p>
          </p:txBody>
        </p:sp>
      </p:grpSp>
      <p:sp>
        <p:nvSpPr>
          <p:cNvPr id="12" name="Rectangle 11"/>
          <p:cNvSpPr/>
          <p:nvPr/>
        </p:nvSpPr>
        <p:spPr>
          <a:xfrm>
            <a:off x="-36816" y="634266"/>
            <a:ext cx="475015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ImageView</a:t>
            </a:r>
            <a:r>
              <a:rPr lang="en-US" altLang="ko-KR" sz="5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</a:t>
            </a:r>
            <a:r>
              <a:rPr lang="ko-KR" altLang="en-US" sz="5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요소</a:t>
            </a:r>
            <a:endParaRPr lang="en-US" altLang="ko-KR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0829" y="1576001"/>
            <a:ext cx="5698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err="1"/>
              <a:t>s</a:t>
            </a:r>
            <a:r>
              <a:rPr lang="en-US" sz="2400" dirty="0" err="1" smtClean="0"/>
              <a:t>rc</a:t>
            </a:r>
            <a:r>
              <a:rPr lang="en-US" sz="2400" dirty="0" smtClean="0"/>
              <a:t> : location of image file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210829" y="2482445"/>
            <a:ext cx="5550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err="1" smtClean="0"/>
              <a:t>maxWidth</a:t>
            </a:r>
            <a:r>
              <a:rPr lang="en-US" sz="2400" dirty="0" smtClean="0"/>
              <a:t>, </a:t>
            </a:r>
            <a:r>
              <a:rPr lang="en-US" sz="2400" dirty="0" err="1" smtClean="0"/>
              <a:t>maxHeight</a:t>
            </a:r>
            <a:r>
              <a:rPr lang="en-US" sz="2400" dirty="0" smtClean="0"/>
              <a:t> : </a:t>
            </a:r>
            <a:r>
              <a:rPr lang="en-US" altLang="ko-KR" sz="2400" dirty="0" smtClean="0"/>
              <a:t>Define max size</a:t>
            </a:r>
            <a:endParaRPr 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210829" y="3818790"/>
            <a:ext cx="59189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/>
              <a:t>t</a:t>
            </a:r>
            <a:r>
              <a:rPr lang="en-US" sz="2400" dirty="0" smtClean="0"/>
              <a:t>int : </a:t>
            </a:r>
            <a:r>
              <a:rPr lang="en-US" altLang="ko-KR" sz="2400" dirty="0" smtClean="0"/>
              <a:t>apply color on the image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210829" y="4636373"/>
            <a:ext cx="77321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err="1" smtClean="0"/>
              <a:t>scaleType</a:t>
            </a:r>
            <a:r>
              <a:rPr lang="en-US" sz="2400" dirty="0" smtClean="0"/>
              <a:t> : When image have difference original image and image that in code, it can make bigger and smaller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50552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762000"/>
            <a:chOff x="0" y="0"/>
            <a:chExt cx="9144000" cy="7620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89428" y="0"/>
              <a:ext cx="29796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3</a:t>
              </a:r>
              <a:r>
                <a:rPr lang="en-US" sz="4000" dirty="0" smtClean="0"/>
                <a:t>. </a:t>
              </a:r>
              <a:r>
                <a:rPr lang="en-US" sz="4000" dirty="0" err="1"/>
                <a:t>EditView</a:t>
              </a:r>
              <a:endParaRPr lang="en-US" sz="4000" dirty="0"/>
            </a:p>
          </p:txBody>
        </p:sp>
      </p:grpSp>
      <p:sp>
        <p:nvSpPr>
          <p:cNvPr id="8" name="Rectangle 7"/>
          <p:cNvSpPr/>
          <p:nvPr/>
        </p:nvSpPr>
        <p:spPr>
          <a:xfrm>
            <a:off x="-48351" y="634266"/>
            <a:ext cx="27483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EditView</a:t>
            </a:r>
            <a:endParaRPr lang="en-US" altLang="ko-KR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9" name="Picture 8" descr="스크린샷 2015-07-02 오후 7.09.5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67" y="1530873"/>
            <a:ext cx="7712805" cy="5327128"/>
          </a:xfrm>
          <a:prstGeom prst="rect">
            <a:avLst/>
          </a:prstGeom>
        </p:spPr>
      </p:pic>
      <p:pic>
        <p:nvPicPr>
          <p:cNvPr id="10" name="Picture 9" descr="스크린샷 2015-07-02 오후 7.12.30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88" r="4980" b="62489"/>
          <a:stretch/>
        </p:blipFill>
        <p:spPr>
          <a:xfrm>
            <a:off x="4552158" y="4530817"/>
            <a:ext cx="4406900" cy="2327184"/>
          </a:xfrm>
          <a:prstGeom prst="rect">
            <a:avLst/>
          </a:prstGeom>
        </p:spPr>
      </p:pic>
      <p:pic>
        <p:nvPicPr>
          <p:cNvPr id="11" name="Picture 10" descr="스크린샷 2015-07-02 오후 7.12.10.pn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195"/>
          <a:stretch/>
        </p:blipFill>
        <p:spPr>
          <a:xfrm>
            <a:off x="4552158" y="2245357"/>
            <a:ext cx="4406900" cy="2245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831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</TotalTime>
  <Words>230</Words>
  <Application>Microsoft Office PowerPoint</Application>
  <PresentationFormat>화면 슬라이드 쇼(4:3)</PresentationFormat>
  <Paragraphs>61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맑은 고딕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lee chunggi</dc:creator>
  <cp:lastModifiedBy>이충기</cp:lastModifiedBy>
  <cp:revision>25</cp:revision>
  <dcterms:created xsi:type="dcterms:W3CDTF">2015-07-01T14:11:15Z</dcterms:created>
  <dcterms:modified xsi:type="dcterms:W3CDTF">2015-07-21T05:02:29Z</dcterms:modified>
</cp:coreProperties>
</file>

<file path=docProps/thumbnail.jpeg>
</file>